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73" r:id="rId12"/>
    <p:sldId id="267" r:id="rId13"/>
    <p:sldId id="274" r:id="rId14"/>
    <p:sldId id="275" r:id="rId15"/>
    <p:sldId id="268" r:id="rId16"/>
    <p:sldId id="272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92FC18B-064C-45E1-BFA4-DED2370C038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E71683D-1AF8-48FC-839E-8BFFAD00C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EjJg9NfTXos&amp;feature=PlayList&amp;p=5B3E34B6CAABA5E4&amp;playnext_from=PL&amp;playnext=1&amp;index=28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Started with </a:t>
            </a:r>
            <a:r>
              <a:rPr lang="en-US" dirty="0" err="1" smtClean="0"/>
              <a:t>Senteo</a:t>
            </a:r>
            <a:r>
              <a:rPr lang="en-US" dirty="0" smtClean="0"/>
              <a:t> Responders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PSS </a:t>
            </a:r>
          </a:p>
          <a:p>
            <a:r>
              <a:rPr lang="en-US" dirty="0" smtClean="0"/>
              <a:t>April 13, 2010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5105400"/>
            <a:ext cx="32194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76400" y="4724400"/>
            <a:ext cx="6705600" cy="1143000"/>
          </a:xfrm>
        </p:spPr>
        <p:txBody>
          <a:bodyPr/>
          <a:lstStyle/>
          <a:p>
            <a:r>
              <a:rPr lang="en-US" dirty="0" smtClean="0"/>
              <a:t>Name your quiz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548962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rot="10800000" flipV="1">
            <a:off x="4267200" y="152400"/>
            <a:ext cx="3429000" cy="8382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609599"/>
            <a:ext cx="5486400" cy="5227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>
          <a:xfrm rot="10800000" flipV="1">
            <a:off x="4038600" y="2057400"/>
            <a:ext cx="2971800" cy="7620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Questions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143000"/>
            <a:ext cx="5943600" cy="551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rot="10800000" flipV="1">
            <a:off x="6019800" y="1219200"/>
            <a:ext cx="2971800" cy="7620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0225" y="1023938"/>
            <a:ext cx="554355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685800"/>
            <a:ext cx="6502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you can…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295399"/>
            <a:ext cx="5257800" cy="536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rot="5400000">
            <a:off x="2247900" y="1333500"/>
            <a:ext cx="1905000" cy="16764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 flipV="1">
            <a:off x="4953000" y="1981200"/>
            <a:ext cx="3429000" cy="8382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065187"/>
            <a:ext cx="4876800" cy="57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>
          <a:xfrm rot="10800000" flipV="1">
            <a:off x="3581400" y="2362200"/>
            <a:ext cx="3429000" cy="8382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399" y="1600200"/>
            <a:ext cx="5173349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1600200" y="1524000"/>
            <a:ext cx="2286000" cy="16764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5029200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10800000" flipV="1">
            <a:off x="4191000" y="914400"/>
            <a:ext cx="3429000" cy="8382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 flipV="1">
            <a:off x="4267200" y="3505200"/>
            <a:ext cx="3429000" cy="8382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371600"/>
            <a:ext cx="6784777" cy="419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57200"/>
            <a:ext cx="7772400" cy="1470025"/>
          </a:xfrm>
        </p:spPr>
        <p:txBody>
          <a:bodyPr/>
          <a:lstStyle/>
          <a:p>
            <a:r>
              <a:rPr lang="en-US" dirty="0" smtClean="0"/>
              <a:t>Where do I start?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286000"/>
            <a:ext cx="7620000" cy="3352800"/>
          </a:xfrm>
        </p:spPr>
        <p:txBody>
          <a:bodyPr/>
          <a:lstStyle/>
          <a:p>
            <a:pPr algn="l"/>
            <a:r>
              <a:rPr lang="en-US" dirty="0" smtClean="0"/>
              <a:t>First things first:</a:t>
            </a:r>
          </a:p>
          <a:p>
            <a:pPr marL="514350" indent="-514350" algn="l">
              <a:buAutoNum type="arabicPeriod"/>
            </a:pPr>
            <a:r>
              <a:rPr lang="en-US" dirty="0" smtClean="0"/>
              <a:t>You need to create a class </a:t>
            </a:r>
          </a:p>
          <a:p>
            <a:pPr marL="514350" indent="-514350" algn="l">
              <a:buAutoNum type="arabicPeriod"/>
            </a:pPr>
            <a:r>
              <a:rPr lang="en-US" dirty="0" smtClean="0"/>
              <a:t>You need to create a class list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Now you need to add your students</a:t>
            </a:r>
          </a:p>
          <a:p>
            <a:r>
              <a:rPr lang="en-US" dirty="0" smtClean="0"/>
              <a:t>Click on the class where you would like to add students, and choose the student tab.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Once you have your class created…</a:t>
            </a:r>
            <a:endParaRPr lang="en-US" dirty="0"/>
          </a:p>
        </p:txBody>
      </p:sp>
      <p:pic>
        <p:nvPicPr>
          <p:cNvPr id="4" name="Picture 3" descr="Class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2971800"/>
            <a:ext cx="6553200" cy="36195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5400000" flipH="1" flipV="1">
            <a:off x="228600" y="3200400"/>
            <a:ext cx="2362200" cy="23622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Now it’s time to enter students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686800" cy="4419600"/>
          </a:xfrm>
        </p:spPr>
        <p:txBody>
          <a:bodyPr/>
          <a:lstStyle/>
          <a:p>
            <a:pPr algn="l"/>
            <a:r>
              <a:rPr lang="en-US" dirty="0" smtClean="0"/>
              <a:t>You will need to enter each student with an ID number.</a:t>
            </a:r>
            <a:endParaRPr lang="en-US" dirty="0"/>
          </a:p>
        </p:txBody>
      </p:sp>
      <p:pic>
        <p:nvPicPr>
          <p:cNvPr id="4" name="Picture 3" descr="Class 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857375"/>
            <a:ext cx="5181600" cy="500062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457200" y="5791200"/>
            <a:ext cx="3657600" cy="7620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ass 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199" y="609600"/>
            <a:ext cx="7243281" cy="57150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381000" y="4800600"/>
            <a:ext cx="3657600" cy="16002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Now you need to export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on chart icon and choose </a:t>
            </a:r>
            <a:r>
              <a:rPr lang="en-US" dirty="0" err="1" smtClean="0"/>
              <a:t>Mircosoft</a:t>
            </a:r>
            <a:r>
              <a:rPr lang="en-US" dirty="0" smtClean="0"/>
              <a:t> Excel.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1"/>
            <a:ext cx="7547063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1550" y="2990850"/>
            <a:ext cx="436245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6172200" y="1524000"/>
            <a:ext cx="1981200" cy="9144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943600" y="5486400"/>
            <a:ext cx="1981200" cy="9144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r>
              <a:rPr lang="en-US" dirty="0" smtClean="0"/>
              <a:t>Quiz time!!!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43000"/>
            <a:ext cx="6400800" cy="1752600"/>
          </a:xfrm>
        </p:spPr>
        <p:txBody>
          <a:bodyPr/>
          <a:lstStyle/>
          <a:p>
            <a:r>
              <a:rPr lang="en-US" dirty="0" smtClean="0"/>
              <a:t>Open a new notebook file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57375"/>
            <a:ext cx="8001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Response</a:t>
            </a:r>
            <a:br>
              <a:rPr lang="en-US" dirty="0" smtClean="0"/>
            </a:br>
            <a:r>
              <a:rPr lang="en-US" dirty="0" smtClean="0"/>
              <a:t>Insert title page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905000"/>
            <a:ext cx="6060141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10800000" flipV="1">
            <a:off x="5867400" y="914400"/>
            <a:ext cx="1600200" cy="14478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246</TotalTime>
  <Words>103</Words>
  <Application>Microsoft Office PowerPoint</Application>
  <PresentationFormat>On-screen Show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Getting Started with Senteo Responders</vt:lpstr>
      <vt:lpstr>Slide 2</vt:lpstr>
      <vt:lpstr>Where do I start?</vt:lpstr>
      <vt:lpstr>Once you have your class created…</vt:lpstr>
      <vt:lpstr>Now it’s time to enter students</vt:lpstr>
      <vt:lpstr>Slide 6</vt:lpstr>
      <vt:lpstr> Now you need to export  Click on chart icon and choose Mircosoft Excel.</vt:lpstr>
      <vt:lpstr>Quiz time!!!</vt:lpstr>
      <vt:lpstr>Click on Response Insert title page</vt:lpstr>
      <vt:lpstr>Name your quiz</vt:lpstr>
      <vt:lpstr>Slide 11</vt:lpstr>
      <vt:lpstr>Adding Questions</vt:lpstr>
      <vt:lpstr>Slide 13</vt:lpstr>
      <vt:lpstr>Slide 14</vt:lpstr>
      <vt:lpstr>OR you can…</vt:lpstr>
      <vt:lpstr>Slide 16</vt:lpstr>
      <vt:lpstr>Slide 17</vt:lpstr>
      <vt:lpstr>Slide 18</vt:lpstr>
    </vt:vector>
  </TitlesOfParts>
  <Company>NBED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 with Senteo Responders</dc:title>
  <dc:creator>DT06</dc:creator>
  <cp:lastModifiedBy>DT06</cp:lastModifiedBy>
  <cp:revision>21</cp:revision>
  <dcterms:created xsi:type="dcterms:W3CDTF">2010-04-02T13:41:35Z</dcterms:created>
  <dcterms:modified xsi:type="dcterms:W3CDTF">2010-04-05T11:22:16Z</dcterms:modified>
</cp:coreProperties>
</file>